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10"/>
  </p:notesMasterIdLst>
  <p:sldIdLst>
    <p:sldId id="458" r:id="rId3"/>
    <p:sldId id="459" r:id="rId4"/>
    <p:sldId id="460" r:id="rId5"/>
    <p:sldId id="461" r:id="rId6"/>
    <p:sldId id="462" r:id="rId7"/>
    <p:sldId id="463" r:id="rId8"/>
    <p:sldId id="4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70192-259E-4B69-98FD-70C7043C4D88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16D9C-1955-4412-97E1-74B7BBFC2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6629400" cy="2590800"/>
          </a:xfrm>
        </p:spPr>
        <p:txBody>
          <a:bodyPr anchor="t"/>
          <a:lstStyle>
            <a:lvl1pPr algn="ct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992530-92A3-44B4-96DF-B2605C41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275E-019F-4DBF-9570-2B2CFE58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3C3C-488C-4C21-8865-BBB9440A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0CA6-51E5-4909-A9E7-74F83F15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E149-5D86-4BF5-BCC2-4D8A9996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31925" y="365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84325" y="265113"/>
            <a:ext cx="6950075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" y="0"/>
            <a:ext cx="8778875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31925" y="2651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7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24232"/>
            <a:ext cx="9144001" cy="509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6602504"/>
            <a:ext cx="7893496" cy="162014"/>
          </a:xfrm>
        </p:spPr>
        <p:txBody>
          <a:bodyPr/>
          <a:lstStyle>
            <a:lvl1pPr algn="ctr">
              <a:defRPr b="1">
                <a:ln>
                  <a:noFill/>
                </a:ln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625655"/>
            <a:ext cx="538376" cy="115713"/>
          </a:xfrm>
        </p:spPr>
        <p:txBody>
          <a:bodyPr/>
          <a:lstStyle>
            <a:lvl1pPr>
              <a:defRPr sz="1800" b="1">
                <a:solidFill>
                  <a:srgbClr val="002060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981135-CAE6-4192-AE0D-CFEB106D2B27}"/>
              </a:ext>
            </a:extLst>
          </p:cNvPr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>
                <a:solidFill>
                  <a:schemeClr val="bg1"/>
                </a:solidFill>
              </a:ln>
              <a:solidFill>
                <a:schemeClr val="bg1">
                  <a:alpha val="8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13B608-EA60-C09C-BB90-4D8FAF0369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95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73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C7008-F5ED-4269-A898-E084C9C89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3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6BB36-18C6-4FE9-B805-A8C3DE15B0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8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96200" cy="990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1265"/>
            <a:ext cx="8610600" cy="46783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22860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7B-5CA3-4472-B01C-99CB7689D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9D3AF6-13DD-4098-9AD3-7329A97353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0"/>
            <a:ext cx="1143000" cy="9144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C28FB-DE10-4C5E-A921-43ECF992E8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BB723-660E-4467-8A37-055799D18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9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10998E90-0A32-499E-B1BB-FF45A4E227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04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E766B00E-CF0F-496B-9F75-F8C31B645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13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6275E-019F-4DBF-9570-2B2CFE58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6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3C3C-488C-4C21-8865-BBB9440A0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0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6629400" cy="1826363"/>
          </a:xfrm>
        </p:spPr>
        <p:txBody>
          <a:bodyPr tIns="0" bIns="0" anchor="t">
            <a:noAutofit/>
          </a:bodyPr>
          <a:lstStyle>
            <a:lvl1pPr algn="l">
              <a:buNone/>
              <a:defRPr sz="6600" b="1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ush Script MT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0"/>
            <a:ext cx="1219200" cy="284163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17A7-E8DB-44FD-ABFD-9152337C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7008-F5ED-4269-A898-E084C9C8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BB36-18C6-4FE9-B805-A8C3DE15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28FB-DE10-4C5E-A921-43ECF992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B723-660E-4467-8A37-055799D1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 b="1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2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8E90-0A32-499E-B1BB-FF45A4E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1219200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FFD0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0" y="2743200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 b="1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00E-CF0F-496B-9F75-F8C31B64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410200"/>
            <a:ext cx="9144000" cy="1454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099" name="Title Placeholder 8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4800" y="1371600"/>
            <a:ext cx="76200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4EA7-F13F-43F3-A75F-8AA8F92E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rgbClr val="FFD03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205" y="6510562"/>
            <a:ext cx="7779569" cy="196230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l">
              <a:defRPr sz="950" b="1"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3522" y="6761162"/>
            <a:ext cx="798998" cy="196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1">
                <a:ln>
                  <a:noFill/>
                </a:ln>
                <a:solidFill>
                  <a:srgbClr val="002060">
                    <a:alpha val="20000"/>
                  </a:srgbClr>
                </a:solidFill>
                <a:latin typeface="+mj-lt"/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iarelogo.JPG">
            <a:extLst>
              <a:ext uri="{FF2B5EF4-FFF2-40B4-BE49-F238E27FC236}">
                <a16:creationId xmlns:a16="http://schemas.microsoft.com/office/drawing/2014/main" id="{839266DC-9B3F-4D45-A256-2067344A6AF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22EEF6-5AB3-4A04-BD61-B94BD73F7243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9" descr="iarelogo.JPG">
            <a:extLst>
              <a:ext uri="{FF2B5EF4-FFF2-40B4-BE49-F238E27FC236}">
                <a16:creationId xmlns:a16="http://schemas.microsoft.com/office/drawing/2014/main" id="{2AE24995-5F57-42D7-A8F8-7B925B6EDA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58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8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Closure Properties of Regular Sets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 PROFESSOR, DEPT. OF CSE (CS),  IARE (Autonomous),  Hyderabad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BFF4D9-A56D-5B16-0CC6-A11D45DAE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02" y="1179336"/>
            <a:ext cx="8661195" cy="469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26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8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Regular grammars-right linear and left linear grammars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 PROFESSOR, DEPT. OF CSE (CS),  IARE (Autonomous),  Hyderabad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B43E76-4FF6-5095-11DC-CFB659D8A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60" y="1129395"/>
            <a:ext cx="8667424" cy="524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9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8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 PROFESSOR, DEPT. OF CSE (CS),  IARE (Autonomous),  Hyderabad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7B473314-AEEA-5F51-F5B2-96A5A3114394}"/>
              </a:ext>
            </a:extLst>
          </p:cNvPr>
          <p:cNvSpPr txBox="1">
            <a:spLocks/>
          </p:cNvSpPr>
          <p:nvPr/>
        </p:nvSpPr>
        <p:spPr>
          <a:xfrm>
            <a:off x="93724" y="81148"/>
            <a:ext cx="7884973" cy="75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200" b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Construction of Regular Grammar T(M) Generating for a Given DFA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EEF652-77AD-4924-D422-0088A30779E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96752"/>
            <a:ext cx="8669617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316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8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 PROFESSOR, DEPT. OF CSE (CS),  IARE (Autonomous),  Hyderabad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C5336DF-B119-F542-1683-925759B2B1DD}"/>
              </a:ext>
            </a:extLst>
          </p:cNvPr>
          <p:cNvSpPr txBox="1">
            <a:spLocks/>
          </p:cNvSpPr>
          <p:nvPr/>
        </p:nvSpPr>
        <p:spPr>
          <a:xfrm>
            <a:off x="93724" y="81148"/>
            <a:ext cx="7884973" cy="75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200" b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Construction of Regular Grammar T(M) Generating for a Given DFA: Example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537073-862B-F722-05A3-B7A9552615C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4" y="1088218"/>
            <a:ext cx="8078676" cy="205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193582-2B91-6100-40E5-1AFEB08E091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78621"/>
            <a:ext cx="7200800" cy="309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153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8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 PROFESSOR, DEPT. OF CSE (CS),  IARE (Autonomous),  Hyderabad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7A86E86C-0B35-2583-7D04-E21EBDBF9337}"/>
              </a:ext>
            </a:extLst>
          </p:cNvPr>
          <p:cNvSpPr txBox="1">
            <a:spLocks/>
          </p:cNvSpPr>
          <p:nvPr/>
        </p:nvSpPr>
        <p:spPr>
          <a:xfrm>
            <a:off x="92182" y="81149"/>
            <a:ext cx="7884973" cy="684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Constructing a FA (Finite Automata) for given Regular Grammar (RG)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ABC263-91EA-2ADC-6CDE-BC9D12BA631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03" y="1275843"/>
            <a:ext cx="8181529" cy="21531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A10EA0B-D792-ED6E-D36C-8A64B822585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66" y="3461950"/>
            <a:ext cx="6415203" cy="155563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5D5F13D-76DD-9A12-5013-3D828F952636}"/>
              </a:ext>
            </a:extLst>
          </p:cNvPr>
          <p:cNvSpPr txBox="1"/>
          <p:nvPr/>
        </p:nvSpPr>
        <p:spPr>
          <a:xfrm>
            <a:off x="985042" y="4857017"/>
            <a:ext cx="7019096" cy="461665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Finite Automata M = ({q0,q1,qf}, {</a:t>
            </a:r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},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{</a:t>
            </a:r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qf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256049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800" b="1" dirty="0"/>
          </a:p>
          <a:p>
            <a:pPr algn="just"/>
            <a:r>
              <a:rPr lang="en-US" sz="2800" b="1" dirty="0"/>
              <a:t>Construct Regular Expression to Regular Grammar for the following Expressions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3200" dirty="0" err="1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 a(a +b)*</a:t>
            </a:r>
          </a:p>
          <a:p>
            <a:pPr algn="just"/>
            <a:endParaRPr lang="en-US" sz="3200" b="1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ii. (aa +bb)</a:t>
            </a: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 PROFESSOR, DEPT. OF CSE (CS),  IARE (Autonomous),  Hyderabad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C5336DF-B119-F542-1683-925759B2B1DD}"/>
              </a:ext>
            </a:extLst>
          </p:cNvPr>
          <p:cNvSpPr txBox="1">
            <a:spLocks/>
          </p:cNvSpPr>
          <p:nvPr/>
        </p:nvSpPr>
        <p:spPr>
          <a:xfrm>
            <a:off x="93724" y="81148"/>
            <a:ext cx="7884973" cy="75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08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35496" y="966166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>
                <a:ln>
                  <a:solidFill>
                    <a:schemeClr val="tx1"/>
                  </a:solidFill>
                </a:ln>
              </a:rPr>
              <a:t>Convert the given Finite Automata (</a:t>
            </a:r>
            <a:r>
              <a:rPr lang="en-US" sz="2400" dirty="0" err="1">
                <a:ln>
                  <a:solidFill>
                    <a:schemeClr val="tx1"/>
                  </a:solidFill>
                </a:ln>
              </a:rPr>
              <a:t>a+b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)*ab* to Regular grammar .</a:t>
            </a: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algn="just"/>
            <a:r>
              <a:rPr lang="en-US" sz="2400" dirty="0">
                <a:ln>
                  <a:solidFill>
                    <a:schemeClr val="tx1"/>
                  </a:solidFill>
                </a:ln>
              </a:rPr>
              <a:t>Convert the given Finite Automata 0*11(0+1)*to Regular grammar</a:t>
            </a: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algn="just"/>
            <a:r>
              <a:rPr lang="en-US" sz="2400" dirty="0">
                <a:ln>
                  <a:solidFill>
                    <a:schemeClr val="tx1"/>
                  </a:solidFill>
                </a:ln>
              </a:rPr>
              <a:t>Convert Regular Expression 01* + 1 Right linear, Left linear Regular Grammars</a:t>
            </a: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algn="just"/>
            <a:endParaRPr lang="en-US" sz="2400">
              <a:ln>
                <a:solidFill>
                  <a:schemeClr val="tx1"/>
                </a:solidFill>
              </a:ln>
            </a:endParaRPr>
          </a:p>
          <a:p>
            <a:pPr algn="just"/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 PROFESSOR, DEPT. OF CSE (CS),  IARE (Autonomous),  Hyderabad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C5336DF-B119-F542-1683-925759B2B1DD}"/>
              </a:ext>
            </a:extLst>
          </p:cNvPr>
          <p:cNvSpPr txBox="1">
            <a:spLocks/>
          </p:cNvSpPr>
          <p:nvPr/>
        </p:nvSpPr>
        <p:spPr>
          <a:xfrm>
            <a:off x="93724" y="81148"/>
            <a:ext cx="7884973" cy="75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75096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</TotalTime>
  <Words>307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Berlin Sans FB</vt:lpstr>
      <vt:lpstr>Brush Script MT</vt:lpstr>
      <vt:lpstr>Calibri</vt:lpstr>
      <vt:lpstr>Calibri Light</vt:lpstr>
      <vt:lpstr>Franklin Gothic Book</vt:lpstr>
      <vt:lpstr>Times New Roman</vt:lpstr>
      <vt:lpstr>Wingdings 2</vt:lpstr>
      <vt:lpstr>Technic</vt:lpstr>
      <vt:lpstr>Metropolitan</vt:lpstr>
      <vt:lpstr> Closure Properties of Regular Sets</vt:lpstr>
      <vt:lpstr> Regular grammars-right linear and left linear grammars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Sirisha</dc:creator>
  <cp:lastModifiedBy>rajendra prasad</cp:lastModifiedBy>
  <cp:revision>124</cp:revision>
  <dcterms:created xsi:type="dcterms:W3CDTF">2019-07-11T08:42:48Z</dcterms:created>
  <dcterms:modified xsi:type="dcterms:W3CDTF">2023-11-10T01:44:27Z</dcterms:modified>
</cp:coreProperties>
</file>