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0"/>
  </p:notesMasterIdLst>
  <p:sldIdLst>
    <p:sldId id="458" r:id="rId3"/>
    <p:sldId id="459" r:id="rId4"/>
    <p:sldId id="460" r:id="rId5"/>
    <p:sldId id="461" r:id="rId6"/>
    <p:sldId id="462" r:id="rId7"/>
    <p:sldId id="463" r:id="rId8"/>
    <p:sldId id="4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Closure Properties of Regular Sets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BFF4D9-A56D-5B16-0CC6-A11D45DAE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02" y="1179336"/>
            <a:ext cx="8661195" cy="469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6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Regular grammars-right linear and left linear grammars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B43E76-4FF6-5095-11DC-CFB659D8A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60" y="1129395"/>
            <a:ext cx="8667424" cy="52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9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7B473314-AEEA-5F51-F5B2-96A5A3114394}"/>
              </a:ext>
            </a:extLst>
          </p:cNvPr>
          <p:cNvSpPr txBox="1">
            <a:spLocks/>
          </p:cNvSpPr>
          <p:nvPr/>
        </p:nvSpPr>
        <p:spPr>
          <a:xfrm>
            <a:off x="93724" y="81148"/>
            <a:ext cx="7884973" cy="75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of Regular Grammar T(M) Generating for a Given DFA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EEF652-77AD-4924-D422-0088A30779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196752"/>
            <a:ext cx="8669617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16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5336DF-B119-F542-1683-925759B2B1DD}"/>
              </a:ext>
            </a:extLst>
          </p:cNvPr>
          <p:cNvSpPr txBox="1">
            <a:spLocks/>
          </p:cNvSpPr>
          <p:nvPr/>
        </p:nvSpPr>
        <p:spPr>
          <a:xfrm>
            <a:off x="93724" y="81148"/>
            <a:ext cx="7884973" cy="75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Construction of Regular Grammar T(M) Generating for a Given DFA: Example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537073-862B-F722-05A3-B7A9552615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4" y="1088218"/>
            <a:ext cx="8078676" cy="2052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193582-2B91-6100-40E5-1AFEB08E09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8621"/>
            <a:ext cx="7200800" cy="3098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15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7A86E86C-0B35-2583-7D04-E21EBDBF9337}"/>
              </a:ext>
            </a:extLst>
          </p:cNvPr>
          <p:cNvSpPr txBox="1">
            <a:spLocks/>
          </p:cNvSpPr>
          <p:nvPr/>
        </p:nvSpPr>
        <p:spPr>
          <a:xfrm>
            <a:off x="92182" y="81149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Constructing a FA (Finite Automata) for given Regular Grammar (RG)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ABC263-91EA-2ADC-6CDE-BC9D12BA631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03" y="1275843"/>
            <a:ext cx="8181529" cy="2153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A10EA0B-D792-ED6E-D36C-8A64B82258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66" y="3461950"/>
            <a:ext cx="6415203" cy="155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5D5F13D-76DD-9A12-5013-3D828F952636}"/>
              </a:ext>
            </a:extLst>
          </p:cNvPr>
          <p:cNvSpPr txBox="1"/>
          <p:nvPr/>
        </p:nvSpPr>
        <p:spPr>
          <a:xfrm>
            <a:off x="985042" y="4857017"/>
            <a:ext cx="7019096" cy="461665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Finite Automata M = ({q0,q1,qf}, {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{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qf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256049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b="1" dirty="0"/>
          </a:p>
          <a:p>
            <a:pPr algn="just"/>
            <a:r>
              <a:rPr lang="en-US" sz="2800" b="1" dirty="0"/>
              <a:t>Construct Regular Expression to Regular Grammar for the following Expressions</a:t>
            </a:r>
          </a:p>
          <a:p>
            <a:pPr algn="just"/>
            <a:endParaRPr lang="en-US" sz="2800" b="1" dirty="0"/>
          </a:p>
          <a:p>
            <a:pPr algn="just"/>
            <a:r>
              <a:rPr lang="en-US" sz="3200" dirty="0" err="1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a(a +b)*</a:t>
            </a:r>
          </a:p>
          <a:p>
            <a:pPr algn="just"/>
            <a:endParaRPr lang="en-US" sz="3200" b="1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ii. (aa +bb)</a:t>
            </a: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5336DF-B119-F542-1683-925759B2B1DD}"/>
              </a:ext>
            </a:extLst>
          </p:cNvPr>
          <p:cNvSpPr txBox="1">
            <a:spLocks/>
          </p:cNvSpPr>
          <p:nvPr/>
        </p:nvSpPr>
        <p:spPr>
          <a:xfrm>
            <a:off x="93724" y="81148"/>
            <a:ext cx="7884973" cy="75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8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35496" y="966166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>
                <a:ln>
                  <a:solidFill>
                    <a:schemeClr val="tx1"/>
                  </a:solidFill>
                </a:ln>
              </a:rPr>
              <a:t>Convert the given Finite Automata (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a+b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)*ab* to Regular grammar .</a:t>
            </a: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r>
              <a:rPr lang="en-US" sz="2400" dirty="0">
                <a:ln>
                  <a:solidFill>
                    <a:schemeClr val="tx1"/>
                  </a:solidFill>
                </a:ln>
              </a:rPr>
              <a:t>Convert the given Finite Automata 0*11(0+1)*to Regular grammar</a:t>
            </a: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r>
              <a:rPr lang="en-US" sz="2400" dirty="0">
                <a:ln>
                  <a:solidFill>
                    <a:schemeClr val="tx1"/>
                  </a:solidFill>
                </a:ln>
              </a:rPr>
              <a:t>Convert Regular Expression 01* + 1 Right linear, Left linear Regular Grammars</a:t>
            </a: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>
              <a:ln>
                <a:solidFill>
                  <a:schemeClr val="tx1"/>
                </a:solidFill>
              </a:ln>
            </a:endParaRPr>
          </a:p>
          <a:p>
            <a:pPr algn="just"/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 PROFESSOR, DEPT. OF CSE (CS),  IARE (Autonomous),  Hyderabad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5336DF-B119-F542-1683-925759B2B1DD}"/>
              </a:ext>
            </a:extLst>
          </p:cNvPr>
          <p:cNvSpPr txBox="1">
            <a:spLocks/>
          </p:cNvSpPr>
          <p:nvPr/>
        </p:nvSpPr>
        <p:spPr>
          <a:xfrm>
            <a:off x="93724" y="81148"/>
            <a:ext cx="7884973" cy="75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5096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</TotalTime>
  <Words>307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 Closure Properties of Regular Sets</vt:lpstr>
      <vt:lpstr> Regular grammars-right linear and left linear grammars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124</cp:revision>
  <dcterms:created xsi:type="dcterms:W3CDTF">2019-07-11T08:42:48Z</dcterms:created>
  <dcterms:modified xsi:type="dcterms:W3CDTF">2023-11-10T01:44:27Z</dcterms:modified>
</cp:coreProperties>
</file>